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31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1010</Words>
  <Application>Microsoft Office PowerPoint</Application>
  <PresentationFormat>Widescreen</PresentationFormat>
  <Paragraphs>101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Code</vt:lpstr>
      <vt:lpstr>PT Serif</vt:lpstr>
      <vt:lpstr>Rokkitt</vt:lpstr>
      <vt:lpstr>Times New Roman</vt:lpstr>
      <vt:lpstr>Office Theme</vt:lpstr>
      <vt:lpstr>Reproductive Justice</vt:lpstr>
      <vt:lpstr>60% of Americans support the right to abortion; 1 in 4 American women of reproductive age will have an abortion in their lifetime</vt:lpstr>
      <vt:lpstr>How many abortions in the US? Estimates vary…</vt:lpstr>
      <vt:lpstr>But…very different views about reproductive rights</vt:lpstr>
      <vt:lpstr>Many attacks on reproductive rights since 1973…</vt:lpstr>
      <vt:lpstr>Violence and death “in support of life”? prochoice.org </vt:lpstr>
      <vt:lpstr>National Abortion Federation 2019 report</vt:lpstr>
      <vt:lpstr>To sum up</vt:lpstr>
      <vt:lpstr>But:</vt:lpstr>
      <vt:lpstr>Because in this country, women of color have often had to fight for the right</vt:lpstr>
      <vt:lpstr>What is reproductive justice?</vt:lpstr>
      <vt:lpstr>What are these reproductive injustices?</vt:lpstr>
      <vt:lpstr>PowerPoint Presentation</vt:lpstr>
      <vt:lpstr>How are those three colonial strategies linked to women’s reproductive justice?</vt:lpstr>
      <vt:lpstr>PowerPoint Presentation</vt:lpstr>
      <vt:lpstr>A page from a US gov’t pamphlet urging Native families to have fewer children</vt:lpstr>
      <vt:lpstr>Theobald: 2 things to remember:</vt:lpstr>
      <vt:lpstr>To sum up</vt:lpstr>
      <vt:lpstr>See ya next week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Reproductive Justice</dc:title>
  <dc:creator>Barnes, Teresa Ann</dc:creator>
  <cp:lastModifiedBy>Barnes, Teresa Ann</cp:lastModifiedBy>
  <cp:revision>6</cp:revision>
  <dcterms:created xsi:type="dcterms:W3CDTF">2021-11-10T04:05:15Z</dcterms:created>
  <dcterms:modified xsi:type="dcterms:W3CDTF">2021-11-10T07:15:47Z</dcterms:modified>
</cp:coreProperties>
</file>